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66" r:id="rId4"/>
    <p:sldId id="265" r:id="rId5"/>
    <p:sldId id="260" r:id="rId6"/>
    <p:sldId id="263" r:id="rId7"/>
    <p:sldId id="262" r:id="rId8"/>
    <p:sldId id="264" r:id="rId9"/>
    <p:sldId id="261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B3A043-5F6D-4F26-B279-B83008A8AAE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4DEFE1F-8853-4616-9D3F-FC4235E24564}">
      <dgm:prSet phldrT="[Κείμενο]"/>
      <dgm:spPr/>
      <dgm:t>
        <a:bodyPr/>
        <a:lstStyle/>
        <a:p>
          <a:r>
            <a:rPr lang="el-GR" dirty="0" smtClean="0"/>
            <a:t>Διαβάζω την Συνταγή</a:t>
          </a:r>
          <a:endParaRPr lang="el-GR" dirty="0"/>
        </a:p>
      </dgm:t>
    </dgm:pt>
    <dgm:pt modelId="{30FA1952-BFC2-42BF-921E-917515EBEBD6}" type="parTrans" cxnId="{762FC909-2B05-4394-B951-E63419B2139D}">
      <dgm:prSet/>
      <dgm:spPr/>
      <dgm:t>
        <a:bodyPr/>
        <a:lstStyle/>
        <a:p>
          <a:endParaRPr lang="el-GR"/>
        </a:p>
      </dgm:t>
    </dgm:pt>
    <dgm:pt modelId="{C7DA9D77-80D2-47F8-BB56-F21DB8927590}" type="sibTrans" cxnId="{762FC909-2B05-4394-B951-E63419B2139D}">
      <dgm:prSet/>
      <dgm:spPr/>
      <dgm:t>
        <a:bodyPr/>
        <a:lstStyle/>
        <a:p>
          <a:endParaRPr lang="el-GR"/>
        </a:p>
      </dgm:t>
    </dgm:pt>
    <dgm:pt modelId="{AF6EDEF3-36A8-4A55-AAB6-BDCAC0CD16A2}">
      <dgm:prSet phldrT="[Κείμενο]"/>
      <dgm:spPr/>
      <dgm:t>
        <a:bodyPr/>
        <a:lstStyle/>
        <a:p>
          <a:r>
            <a:rPr lang="el-GR" dirty="0" smtClean="0"/>
            <a:t> </a:t>
          </a:r>
          <a:endParaRPr lang="el-GR" dirty="0"/>
        </a:p>
      </dgm:t>
    </dgm:pt>
    <dgm:pt modelId="{0C33249F-73F0-49CB-908D-7EACB67FEF12}" type="parTrans" cxnId="{A7DE9963-0332-465C-BF60-D227433CAB9E}">
      <dgm:prSet/>
      <dgm:spPr/>
      <dgm:t>
        <a:bodyPr/>
        <a:lstStyle/>
        <a:p>
          <a:endParaRPr lang="el-GR"/>
        </a:p>
      </dgm:t>
    </dgm:pt>
    <dgm:pt modelId="{88A1515D-7ACA-4AA5-BC0B-5075355506BA}" type="sibTrans" cxnId="{A7DE9963-0332-465C-BF60-D227433CAB9E}">
      <dgm:prSet/>
      <dgm:spPr/>
      <dgm:t>
        <a:bodyPr/>
        <a:lstStyle/>
        <a:p>
          <a:endParaRPr lang="el-GR"/>
        </a:p>
      </dgm:t>
    </dgm:pt>
    <dgm:pt modelId="{7B2F5998-B2E2-423F-8594-9B740AF1DD42}">
      <dgm:prSet phldrT="[Κείμενο]"/>
      <dgm:spPr/>
      <dgm:t>
        <a:bodyPr/>
        <a:lstStyle/>
        <a:p>
          <a:r>
            <a:rPr lang="el-GR" dirty="0" smtClean="0"/>
            <a:t>Ταξινομώ τα </a:t>
          </a:r>
          <a:r>
            <a:rPr lang="el-GR" dirty="0" smtClean="0"/>
            <a:t>υλικά</a:t>
          </a:r>
          <a:endParaRPr lang="el-GR" dirty="0"/>
        </a:p>
      </dgm:t>
    </dgm:pt>
    <dgm:pt modelId="{D708505F-2200-42B1-A158-A2C7C933D8CA}" type="parTrans" cxnId="{AE554177-A9BB-401A-BA51-B2F38DB2F178}">
      <dgm:prSet/>
      <dgm:spPr/>
      <dgm:t>
        <a:bodyPr/>
        <a:lstStyle/>
        <a:p>
          <a:endParaRPr lang="el-GR"/>
        </a:p>
      </dgm:t>
    </dgm:pt>
    <dgm:pt modelId="{7AC79E8D-2B80-4E12-AF14-4A65CC0D13A0}" type="sibTrans" cxnId="{AE554177-A9BB-401A-BA51-B2F38DB2F178}">
      <dgm:prSet/>
      <dgm:spPr/>
      <dgm:t>
        <a:bodyPr/>
        <a:lstStyle/>
        <a:p>
          <a:endParaRPr lang="el-GR"/>
        </a:p>
      </dgm:t>
    </dgm:pt>
    <dgm:pt modelId="{F82B020E-57E9-4244-826D-13405C7A3643}">
      <dgm:prSet phldrT="[Κείμενο]" custT="1"/>
      <dgm:spPr/>
      <dgm:t>
        <a:bodyPr/>
        <a:lstStyle/>
        <a:p>
          <a:r>
            <a:rPr lang="el-GR" sz="2000" dirty="0" smtClean="0"/>
            <a:t>ΔΗΜΙΟΥΡΓΩ Σύνολα</a:t>
          </a:r>
          <a:endParaRPr lang="el-GR" sz="1900" dirty="0"/>
        </a:p>
      </dgm:t>
    </dgm:pt>
    <dgm:pt modelId="{D7A929AE-55FE-402E-94CE-7FCB46D644C4}" type="parTrans" cxnId="{68F55A25-D599-461B-9289-6E2B4A30F80D}">
      <dgm:prSet/>
      <dgm:spPr/>
      <dgm:t>
        <a:bodyPr/>
        <a:lstStyle/>
        <a:p>
          <a:endParaRPr lang="el-GR"/>
        </a:p>
      </dgm:t>
    </dgm:pt>
    <dgm:pt modelId="{9C2A864B-3754-44AC-96FC-2205312FF912}" type="sibTrans" cxnId="{68F55A25-D599-461B-9289-6E2B4A30F80D}">
      <dgm:prSet/>
      <dgm:spPr/>
      <dgm:t>
        <a:bodyPr/>
        <a:lstStyle/>
        <a:p>
          <a:endParaRPr lang="el-GR"/>
        </a:p>
      </dgm:t>
    </dgm:pt>
    <dgm:pt modelId="{3AC0FCFC-A238-419C-8681-18EED96DADB3}">
      <dgm:prSet phldrT="[Κείμενο]"/>
      <dgm:spPr/>
      <dgm:t>
        <a:bodyPr/>
        <a:lstStyle/>
        <a:p>
          <a:r>
            <a:rPr lang="el-GR" dirty="0" smtClean="0"/>
            <a:t>Απαριθμώ</a:t>
          </a:r>
          <a:endParaRPr lang="el-GR" dirty="0"/>
        </a:p>
      </dgm:t>
    </dgm:pt>
    <dgm:pt modelId="{7F4D2C11-0482-4D85-993A-517F9A025DFF}" type="parTrans" cxnId="{38FF47AB-4BEF-436C-A2EA-C8C01E3994EE}">
      <dgm:prSet/>
      <dgm:spPr/>
      <dgm:t>
        <a:bodyPr/>
        <a:lstStyle/>
        <a:p>
          <a:endParaRPr lang="el-GR"/>
        </a:p>
      </dgm:t>
    </dgm:pt>
    <dgm:pt modelId="{6FDB0A79-BEF3-4B7F-9BBC-F11F07D45C9E}" type="sibTrans" cxnId="{38FF47AB-4BEF-436C-A2EA-C8C01E3994EE}">
      <dgm:prSet/>
      <dgm:spPr/>
      <dgm:t>
        <a:bodyPr/>
        <a:lstStyle/>
        <a:p>
          <a:endParaRPr lang="el-GR"/>
        </a:p>
      </dgm:t>
    </dgm:pt>
    <dgm:pt modelId="{41A1FFB8-BD14-46B0-9EEE-77EBA344A8F8}">
      <dgm:prSet phldrT="[Κείμενο]" custT="1"/>
      <dgm:spPr/>
      <dgm:t>
        <a:bodyPr/>
        <a:lstStyle/>
        <a:p>
          <a:r>
            <a:rPr lang="el-GR" sz="2000" dirty="0" smtClean="0"/>
            <a:t>Διακριτά</a:t>
          </a:r>
          <a:endParaRPr lang="el-GR" sz="2000" dirty="0"/>
        </a:p>
      </dgm:t>
    </dgm:pt>
    <dgm:pt modelId="{4A60E2E1-2DD0-436B-9B35-24C623A0DE51}" type="parTrans" cxnId="{E6DA91CA-3962-4EE3-BE62-3A750BD8CBEA}">
      <dgm:prSet/>
      <dgm:spPr/>
      <dgm:t>
        <a:bodyPr/>
        <a:lstStyle/>
        <a:p>
          <a:endParaRPr lang="el-GR"/>
        </a:p>
      </dgm:t>
    </dgm:pt>
    <dgm:pt modelId="{D46ADCE8-2133-4D7F-870B-6BFAEDF4A205}" type="sibTrans" cxnId="{E6DA91CA-3962-4EE3-BE62-3A750BD8CBEA}">
      <dgm:prSet/>
      <dgm:spPr/>
      <dgm:t>
        <a:bodyPr/>
        <a:lstStyle/>
        <a:p>
          <a:endParaRPr lang="el-GR"/>
        </a:p>
      </dgm:t>
    </dgm:pt>
    <dgm:pt modelId="{01FD2D0F-8CE9-4F1B-A66C-3AEB8E39F19D}">
      <dgm:prSet phldrT="[Κείμενο]" custT="1"/>
      <dgm:spPr/>
      <dgm:t>
        <a:bodyPr/>
        <a:lstStyle/>
        <a:p>
          <a:r>
            <a:rPr lang="el-GR" sz="2000" dirty="0" smtClean="0"/>
            <a:t>Συνεχή</a:t>
          </a:r>
          <a:endParaRPr lang="el-GR" sz="2000" dirty="0"/>
        </a:p>
      </dgm:t>
    </dgm:pt>
    <dgm:pt modelId="{E84E93B3-2A76-48C2-A1C5-DFF04C1A57CD}" type="parTrans" cxnId="{5D30F727-B151-477A-8EC7-22C5203B20C7}">
      <dgm:prSet/>
      <dgm:spPr/>
      <dgm:t>
        <a:bodyPr/>
        <a:lstStyle/>
        <a:p>
          <a:endParaRPr lang="el-GR"/>
        </a:p>
      </dgm:t>
    </dgm:pt>
    <dgm:pt modelId="{E58D0C0F-0CDB-41B9-97E0-9828538D4CDD}" type="sibTrans" cxnId="{5D30F727-B151-477A-8EC7-22C5203B20C7}">
      <dgm:prSet/>
      <dgm:spPr/>
      <dgm:t>
        <a:bodyPr/>
        <a:lstStyle/>
        <a:p>
          <a:endParaRPr lang="el-GR"/>
        </a:p>
      </dgm:t>
    </dgm:pt>
    <dgm:pt modelId="{C0BA07C4-77F1-468A-BF7B-31781572CFA4}">
      <dgm:prSet phldrT="[Κείμενο]"/>
      <dgm:spPr/>
      <dgm:t>
        <a:bodyPr/>
        <a:lstStyle/>
        <a:p>
          <a:r>
            <a:rPr lang="el-GR" dirty="0" smtClean="0"/>
            <a:t>Τοποθετώ</a:t>
          </a:r>
          <a:endParaRPr lang="el-GR" dirty="0"/>
        </a:p>
      </dgm:t>
    </dgm:pt>
    <dgm:pt modelId="{7080C6B5-5687-499A-82D5-1C561B20612B}" type="parTrans" cxnId="{79DB43C0-156F-49C0-8A11-9EA1DC4025C5}">
      <dgm:prSet/>
      <dgm:spPr/>
      <dgm:t>
        <a:bodyPr/>
        <a:lstStyle/>
        <a:p>
          <a:endParaRPr lang="el-GR"/>
        </a:p>
      </dgm:t>
    </dgm:pt>
    <dgm:pt modelId="{4BFD0115-AE72-4889-873E-474BF7B534C3}" type="sibTrans" cxnId="{79DB43C0-156F-49C0-8A11-9EA1DC4025C5}">
      <dgm:prSet/>
      <dgm:spPr/>
      <dgm:t>
        <a:bodyPr/>
        <a:lstStyle/>
        <a:p>
          <a:endParaRPr lang="el-GR"/>
        </a:p>
      </dgm:t>
    </dgm:pt>
    <dgm:pt modelId="{F49A118F-A7E4-4F61-B08C-9079190103EF}">
      <dgm:prSet phldrT="[Κείμενο]" custT="1"/>
      <dgm:spPr/>
      <dgm:t>
        <a:bodyPr/>
        <a:lstStyle/>
        <a:p>
          <a:r>
            <a:rPr lang="el-GR" sz="1900" dirty="0" smtClean="0"/>
            <a:t> </a:t>
          </a:r>
          <a:r>
            <a:rPr lang="el-GR" sz="1900" dirty="0" smtClean="0"/>
            <a:t>Ακολουθίες </a:t>
          </a:r>
          <a:r>
            <a:rPr lang="el-GR" sz="2000" dirty="0" smtClean="0"/>
            <a:t>Σειρές</a:t>
          </a:r>
          <a:endParaRPr lang="el-GR" sz="2000" dirty="0"/>
        </a:p>
      </dgm:t>
    </dgm:pt>
    <dgm:pt modelId="{980BE568-FA2D-4926-8200-E8B780FEBC73}" type="parTrans" cxnId="{03656CF0-6F54-4039-A7AA-65C8A1E8C116}">
      <dgm:prSet/>
      <dgm:spPr/>
      <dgm:t>
        <a:bodyPr/>
        <a:lstStyle/>
        <a:p>
          <a:endParaRPr lang="el-GR"/>
        </a:p>
      </dgm:t>
    </dgm:pt>
    <dgm:pt modelId="{006FA0F2-3FC0-406C-BC3A-DAAA74FC1AE0}" type="sibTrans" cxnId="{03656CF0-6F54-4039-A7AA-65C8A1E8C116}">
      <dgm:prSet/>
      <dgm:spPr/>
      <dgm:t>
        <a:bodyPr/>
        <a:lstStyle/>
        <a:p>
          <a:endParaRPr lang="el-GR"/>
        </a:p>
      </dgm:t>
    </dgm:pt>
    <dgm:pt modelId="{33FAEB27-B801-4966-801F-DED181756F1A}">
      <dgm:prSet phldrT="[Κείμενο]"/>
      <dgm:spPr/>
      <dgm:t>
        <a:bodyPr/>
        <a:lstStyle/>
        <a:p>
          <a:r>
            <a:rPr lang="el-GR" dirty="0" smtClean="0"/>
            <a:t>Πράξεις ( +, -, *) Υπολογίζω </a:t>
          </a:r>
          <a:endParaRPr lang="el-GR" dirty="0"/>
        </a:p>
      </dgm:t>
    </dgm:pt>
    <dgm:pt modelId="{044C3A49-4D45-4AAA-B938-4FC4E1635E3E}" type="parTrans" cxnId="{9B025578-E1CA-4359-82FD-5DBFBE73D11D}">
      <dgm:prSet/>
      <dgm:spPr/>
      <dgm:t>
        <a:bodyPr/>
        <a:lstStyle/>
        <a:p>
          <a:endParaRPr lang="el-GR"/>
        </a:p>
      </dgm:t>
    </dgm:pt>
    <dgm:pt modelId="{7E9204BC-316F-4A0A-BDAF-CD943EEE0A78}" type="sibTrans" cxnId="{9B025578-E1CA-4359-82FD-5DBFBE73D11D}">
      <dgm:prSet/>
      <dgm:spPr/>
      <dgm:t>
        <a:bodyPr/>
        <a:lstStyle/>
        <a:p>
          <a:endParaRPr lang="el-GR"/>
        </a:p>
      </dgm:t>
    </dgm:pt>
    <dgm:pt modelId="{067940DA-8CE9-4CAC-950F-E5D382ADA1D1}">
      <dgm:prSet custT="1"/>
      <dgm:spPr/>
      <dgm:t>
        <a:bodyPr/>
        <a:lstStyle/>
        <a:p>
          <a:r>
            <a:rPr lang="el-GR" sz="2400" dirty="0" smtClean="0"/>
            <a:t>Θερμίδες ‘</a:t>
          </a:r>
          <a:r>
            <a:rPr lang="el-GR" sz="2400" dirty="0" err="1" smtClean="0"/>
            <a:t>Ογκος</a:t>
          </a:r>
          <a:r>
            <a:rPr lang="el-GR" sz="2400" dirty="0" smtClean="0"/>
            <a:t> Κόστος</a:t>
          </a:r>
          <a:endParaRPr lang="el-GR" sz="2400" dirty="0"/>
        </a:p>
      </dgm:t>
    </dgm:pt>
    <dgm:pt modelId="{807A59CE-4D5D-4704-AA01-B15B21DEA8A6}" type="parTrans" cxnId="{D28F47AF-32FB-4DF7-AF4D-64BAF19E3250}">
      <dgm:prSet/>
      <dgm:spPr/>
    </dgm:pt>
    <dgm:pt modelId="{2940AE6B-D5CE-45A6-9EA9-8489325E6644}" type="sibTrans" cxnId="{D28F47AF-32FB-4DF7-AF4D-64BAF19E3250}">
      <dgm:prSet/>
      <dgm:spPr/>
    </dgm:pt>
    <dgm:pt modelId="{904C14F4-B585-4210-B2BF-E454510AC889}" type="pres">
      <dgm:prSet presAssocID="{95B3A043-5F6D-4F26-B279-B83008A8AAE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EDEAC20A-7B3E-4FF8-ACDF-CF87A6233255}" type="pres">
      <dgm:prSet presAssocID="{54DEFE1F-8853-4616-9D3F-FC4235E24564}" presName="linNode" presStyleCnt="0"/>
      <dgm:spPr/>
    </dgm:pt>
    <dgm:pt modelId="{40197B6A-3890-4176-A747-2DC92529B4DF}" type="pres">
      <dgm:prSet presAssocID="{54DEFE1F-8853-4616-9D3F-FC4235E24564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C640DD4-4439-4416-9113-ED0271289F5E}" type="pres">
      <dgm:prSet presAssocID="{54DEFE1F-8853-4616-9D3F-FC4235E24564}" presName="childShp" presStyleLbl="bgAccFollowNode1" presStyleIdx="0" presStyleCnt="5" custLinFactNeighborX="410" custLinFactNeighborY="-108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ED53C96-1644-4536-970B-5967895EE1B9}" type="pres">
      <dgm:prSet presAssocID="{C7DA9D77-80D2-47F8-BB56-F21DB8927590}" presName="spacing" presStyleCnt="0"/>
      <dgm:spPr/>
    </dgm:pt>
    <dgm:pt modelId="{31C82EFE-B2D8-4030-A8DF-9979418325F0}" type="pres">
      <dgm:prSet presAssocID="{7B2F5998-B2E2-423F-8594-9B740AF1DD42}" presName="linNode" presStyleCnt="0"/>
      <dgm:spPr/>
    </dgm:pt>
    <dgm:pt modelId="{49C58CA5-81AC-4503-9244-F26E236DD39A}" type="pres">
      <dgm:prSet presAssocID="{7B2F5998-B2E2-423F-8594-9B740AF1DD42}" presName="parent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E0D033D-6ADF-435C-9E7C-255318AAF87B}" type="pres">
      <dgm:prSet presAssocID="{7B2F5998-B2E2-423F-8594-9B740AF1DD42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6242008-F6E2-47AE-9B44-97E08EEA3895}" type="pres">
      <dgm:prSet presAssocID="{7AC79E8D-2B80-4E12-AF14-4A65CC0D13A0}" presName="spacing" presStyleCnt="0"/>
      <dgm:spPr/>
    </dgm:pt>
    <dgm:pt modelId="{4A819D71-6EEC-4830-A4CA-5E6CC7B8D536}" type="pres">
      <dgm:prSet presAssocID="{C0BA07C4-77F1-468A-BF7B-31781572CFA4}" presName="linNode" presStyleCnt="0"/>
      <dgm:spPr/>
    </dgm:pt>
    <dgm:pt modelId="{9C278E08-CAD6-4F5D-A3F0-30299B8DEC4F}" type="pres">
      <dgm:prSet presAssocID="{C0BA07C4-77F1-468A-BF7B-31781572CFA4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E4A4339-A06A-4B51-A963-92757F68A3FF}" type="pres">
      <dgm:prSet presAssocID="{C0BA07C4-77F1-468A-BF7B-31781572CFA4}" presName="childShp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422F131-E43F-4DC1-BF78-8689BFECD347}" type="pres">
      <dgm:prSet presAssocID="{4BFD0115-AE72-4889-873E-474BF7B534C3}" presName="spacing" presStyleCnt="0"/>
      <dgm:spPr/>
    </dgm:pt>
    <dgm:pt modelId="{085942BC-C26B-4704-8885-C0189E6CAA68}" type="pres">
      <dgm:prSet presAssocID="{3AC0FCFC-A238-419C-8681-18EED96DADB3}" presName="linNode" presStyleCnt="0"/>
      <dgm:spPr/>
    </dgm:pt>
    <dgm:pt modelId="{6C6E725C-AF57-46C7-9512-64763F826D60}" type="pres">
      <dgm:prSet presAssocID="{3AC0FCFC-A238-419C-8681-18EED96DADB3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FC18E7C-EEDF-4343-B363-F1857CADD71D}" type="pres">
      <dgm:prSet presAssocID="{3AC0FCFC-A238-419C-8681-18EED96DADB3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76EA4C-3D1E-4D01-8198-BC63A11F8DC7}" type="pres">
      <dgm:prSet presAssocID="{6FDB0A79-BEF3-4B7F-9BBC-F11F07D45C9E}" presName="spacing" presStyleCnt="0"/>
      <dgm:spPr/>
    </dgm:pt>
    <dgm:pt modelId="{2088D41F-22A2-45EF-9451-9D583DE050BA}" type="pres">
      <dgm:prSet presAssocID="{33FAEB27-B801-4966-801F-DED181756F1A}" presName="linNode" presStyleCnt="0"/>
      <dgm:spPr/>
    </dgm:pt>
    <dgm:pt modelId="{41A38D27-AF44-4441-8E7F-47838E31D6E0}" type="pres">
      <dgm:prSet presAssocID="{33FAEB27-B801-4966-801F-DED181756F1A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36E05C0-FB35-4D41-83CD-9B9592AD939D}" type="pres">
      <dgm:prSet presAssocID="{33FAEB27-B801-4966-801F-DED181756F1A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E720F0A-88E1-4C8F-9572-DC595CABC37B}" type="presOf" srcId="{41A1FFB8-BD14-46B0-9EEE-77EBA344A8F8}" destId="{8FC18E7C-EEDF-4343-B363-F1857CADD71D}" srcOrd="0" destOrd="0" presId="urn:microsoft.com/office/officeart/2005/8/layout/vList6"/>
    <dgm:cxn modelId="{D28F47AF-32FB-4DF7-AF4D-64BAF19E3250}" srcId="{33FAEB27-B801-4966-801F-DED181756F1A}" destId="{067940DA-8CE9-4CAC-950F-E5D382ADA1D1}" srcOrd="0" destOrd="0" parTransId="{807A59CE-4D5D-4704-AA01-B15B21DEA8A6}" sibTransId="{2940AE6B-D5CE-45A6-9EA9-8489325E6644}"/>
    <dgm:cxn modelId="{CB89D140-7A74-4DF2-B706-D06A00FF3320}" type="presOf" srcId="{3AC0FCFC-A238-419C-8681-18EED96DADB3}" destId="{6C6E725C-AF57-46C7-9512-64763F826D60}" srcOrd="0" destOrd="0" presId="urn:microsoft.com/office/officeart/2005/8/layout/vList6"/>
    <dgm:cxn modelId="{5D30F727-B151-477A-8EC7-22C5203B20C7}" srcId="{3AC0FCFC-A238-419C-8681-18EED96DADB3}" destId="{01FD2D0F-8CE9-4F1B-A66C-3AEB8E39F19D}" srcOrd="1" destOrd="0" parTransId="{E84E93B3-2A76-48C2-A1C5-DFF04C1A57CD}" sibTransId="{E58D0C0F-0CDB-41B9-97E0-9828538D4CDD}"/>
    <dgm:cxn modelId="{7CEAA6F5-7F5C-4B9E-8B3E-74EC0914270A}" type="presOf" srcId="{33FAEB27-B801-4966-801F-DED181756F1A}" destId="{41A38D27-AF44-4441-8E7F-47838E31D6E0}" srcOrd="0" destOrd="0" presId="urn:microsoft.com/office/officeart/2005/8/layout/vList6"/>
    <dgm:cxn modelId="{762FC909-2B05-4394-B951-E63419B2139D}" srcId="{95B3A043-5F6D-4F26-B279-B83008A8AAE3}" destId="{54DEFE1F-8853-4616-9D3F-FC4235E24564}" srcOrd="0" destOrd="0" parTransId="{30FA1952-BFC2-42BF-921E-917515EBEBD6}" sibTransId="{C7DA9D77-80D2-47F8-BB56-F21DB8927590}"/>
    <dgm:cxn modelId="{68973CB8-57FD-401F-96EF-4261433C14F4}" type="presOf" srcId="{067940DA-8CE9-4CAC-950F-E5D382ADA1D1}" destId="{636E05C0-FB35-4D41-83CD-9B9592AD939D}" srcOrd="0" destOrd="0" presId="urn:microsoft.com/office/officeart/2005/8/layout/vList6"/>
    <dgm:cxn modelId="{68F55A25-D599-461B-9289-6E2B4A30F80D}" srcId="{7B2F5998-B2E2-423F-8594-9B740AF1DD42}" destId="{F82B020E-57E9-4244-826D-13405C7A3643}" srcOrd="0" destOrd="0" parTransId="{D7A929AE-55FE-402E-94CE-7FCB46D644C4}" sibTransId="{9C2A864B-3754-44AC-96FC-2205312FF912}"/>
    <dgm:cxn modelId="{79DB43C0-156F-49C0-8A11-9EA1DC4025C5}" srcId="{95B3A043-5F6D-4F26-B279-B83008A8AAE3}" destId="{C0BA07C4-77F1-468A-BF7B-31781572CFA4}" srcOrd="2" destOrd="0" parTransId="{7080C6B5-5687-499A-82D5-1C561B20612B}" sibTransId="{4BFD0115-AE72-4889-873E-474BF7B534C3}"/>
    <dgm:cxn modelId="{D5564EB9-0CEE-48DC-8CD2-9535A2FB6BFB}" type="presOf" srcId="{F82B020E-57E9-4244-826D-13405C7A3643}" destId="{DE0D033D-6ADF-435C-9E7C-255318AAF87B}" srcOrd="0" destOrd="0" presId="urn:microsoft.com/office/officeart/2005/8/layout/vList6"/>
    <dgm:cxn modelId="{03656CF0-6F54-4039-A7AA-65C8A1E8C116}" srcId="{C0BA07C4-77F1-468A-BF7B-31781572CFA4}" destId="{F49A118F-A7E4-4F61-B08C-9079190103EF}" srcOrd="0" destOrd="0" parTransId="{980BE568-FA2D-4926-8200-E8B780FEBC73}" sibTransId="{006FA0F2-3FC0-406C-BC3A-DAAA74FC1AE0}"/>
    <dgm:cxn modelId="{DEA21CAB-49DD-4933-8109-911E7CB4011C}" type="presOf" srcId="{01FD2D0F-8CE9-4F1B-A66C-3AEB8E39F19D}" destId="{8FC18E7C-EEDF-4343-B363-F1857CADD71D}" srcOrd="0" destOrd="1" presId="urn:microsoft.com/office/officeart/2005/8/layout/vList6"/>
    <dgm:cxn modelId="{39164949-A4A4-4B38-BAEF-28A40341160E}" type="presOf" srcId="{7B2F5998-B2E2-423F-8594-9B740AF1DD42}" destId="{49C58CA5-81AC-4503-9244-F26E236DD39A}" srcOrd="0" destOrd="0" presId="urn:microsoft.com/office/officeart/2005/8/layout/vList6"/>
    <dgm:cxn modelId="{E65DB6BF-0962-4466-8809-5DF3C960729F}" type="presOf" srcId="{95B3A043-5F6D-4F26-B279-B83008A8AAE3}" destId="{904C14F4-B585-4210-B2BF-E454510AC889}" srcOrd="0" destOrd="0" presId="urn:microsoft.com/office/officeart/2005/8/layout/vList6"/>
    <dgm:cxn modelId="{62A89AA6-481B-441D-B0C1-BBC358921F07}" type="presOf" srcId="{AF6EDEF3-36A8-4A55-AAB6-BDCAC0CD16A2}" destId="{AC640DD4-4439-4416-9113-ED0271289F5E}" srcOrd="0" destOrd="0" presId="urn:microsoft.com/office/officeart/2005/8/layout/vList6"/>
    <dgm:cxn modelId="{E6DA91CA-3962-4EE3-BE62-3A750BD8CBEA}" srcId="{3AC0FCFC-A238-419C-8681-18EED96DADB3}" destId="{41A1FFB8-BD14-46B0-9EEE-77EBA344A8F8}" srcOrd="0" destOrd="0" parTransId="{4A60E2E1-2DD0-436B-9B35-24C623A0DE51}" sibTransId="{D46ADCE8-2133-4D7F-870B-6BFAEDF4A205}"/>
    <dgm:cxn modelId="{AE554177-A9BB-401A-BA51-B2F38DB2F178}" srcId="{95B3A043-5F6D-4F26-B279-B83008A8AAE3}" destId="{7B2F5998-B2E2-423F-8594-9B740AF1DD42}" srcOrd="1" destOrd="0" parTransId="{D708505F-2200-42B1-A158-A2C7C933D8CA}" sibTransId="{7AC79E8D-2B80-4E12-AF14-4A65CC0D13A0}"/>
    <dgm:cxn modelId="{593A337D-CD43-4E46-A4C8-1F072DCAFEBF}" type="presOf" srcId="{F49A118F-A7E4-4F61-B08C-9079190103EF}" destId="{DE4A4339-A06A-4B51-A963-92757F68A3FF}" srcOrd="0" destOrd="0" presId="urn:microsoft.com/office/officeart/2005/8/layout/vList6"/>
    <dgm:cxn modelId="{7C3B2A2B-F60E-46FA-8C06-46668FB2B532}" type="presOf" srcId="{C0BA07C4-77F1-468A-BF7B-31781572CFA4}" destId="{9C278E08-CAD6-4F5D-A3F0-30299B8DEC4F}" srcOrd="0" destOrd="0" presId="urn:microsoft.com/office/officeart/2005/8/layout/vList6"/>
    <dgm:cxn modelId="{A7DE9963-0332-465C-BF60-D227433CAB9E}" srcId="{54DEFE1F-8853-4616-9D3F-FC4235E24564}" destId="{AF6EDEF3-36A8-4A55-AAB6-BDCAC0CD16A2}" srcOrd="0" destOrd="0" parTransId="{0C33249F-73F0-49CB-908D-7EACB67FEF12}" sibTransId="{88A1515D-7ACA-4AA5-BC0B-5075355506BA}"/>
    <dgm:cxn modelId="{9B025578-E1CA-4359-82FD-5DBFBE73D11D}" srcId="{95B3A043-5F6D-4F26-B279-B83008A8AAE3}" destId="{33FAEB27-B801-4966-801F-DED181756F1A}" srcOrd="4" destOrd="0" parTransId="{044C3A49-4D45-4AAA-B938-4FC4E1635E3E}" sibTransId="{7E9204BC-316F-4A0A-BDAF-CD943EEE0A78}"/>
    <dgm:cxn modelId="{38FF47AB-4BEF-436C-A2EA-C8C01E3994EE}" srcId="{95B3A043-5F6D-4F26-B279-B83008A8AAE3}" destId="{3AC0FCFC-A238-419C-8681-18EED96DADB3}" srcOrd="3" destOrd="0" parTransId="{7F4D2C11-0482-4D85-993A-517F9A025DFF}" sibTransId="{6FDB0A79-BEF3-4B7F-9BBC-F11F07D45C9E}"/>
    <dgm:cxn modelId="{1E3F9B43-74FF-4249-9A05-3D435393E8FB}" type="presOf" srcId="{54DEFE1F-8853-4616-9D3F-FC4235E24564}" destId="{40197B6A-3890-4176-A747-2DC92529B4DF}" srcOrd="0" destOrd="0" presId="urn:microsoft.com/office/officeart/2005/8/layout/vList6"/>
    <dgm:cxn modelId="{21974A3C-0C19-4A34-BBA8-10265F4D1177}" type="presParOf" srcId="{904C14F4-B585-4210-B2BF-E454510AC889}" destId="{EDEAC20A-7B3E-4FF8-ACDF-CF87A6233255}" srcOrd="0" destOrd="0" presId="urn:microsoft.com/office/officeart/2005/8/layout/vList6"/>
    <dgm:cxn modelId="{2DB9FE45-3D48-43BF-A8A1-9431ED60D0A3}" type="presParOf" srcId="{EDEAC20A-7B3E-4FF8-ACDF-CF87A6233255}" destId="{40197B6A-3890-4176-A747-2DC92529B4DF}" srcOrd="0" destOrd="0" presId="urn:microsoft.com/office/officeart/2005/8/layout/vList6"/>
    <dgm:cxn modelId="{0EF69D2B-3B9F-4E52-8C1E-4E058B5D4A1B}" type="presParOf" srcId="{EDEAC20A-7B3E-4FF8-ACDF-CF87A6233255}" destId="{AC640DD4-4439-4416-9113-ED0271289F5E}" srcOrd="1" destOrd="0" presId="urn:microsoft.com/office/officeart/2005/8/layout/vList6"/>
    <dgm:cxn modelId="{8C530147-1425-46DF-A424-34E73031CE33}" type="presParOf" srcId="{904C14F4-B585-4210-B2BF-E454510AC889}" destId="{AED53C96-1644-4536-970B-5967895EE1B9}" srcOrd="1" destOrd="0" presId="urn:microsoft.com/office/officeart/2005/8/layout/vList6"/>
    <dgm:cxn modelId="{18656E31-0F2A-4E8A-9EBE-1582BFA878F5}" type="presParOf" srcId="{904C14F4-B585-4210-B2BF-E454510AC889}" destId="{31C82EFE-B2D8-4030-A8DF-9979418325F0}" srcOrd="2" destOrd="0" presId="urn:microsoft.com/office/officeart/2005/8/layout/vList6"/>
    <dgm:cxn modelId="{B4D3C488-ED45-489C-9CB9-F482F0A9DFD7}" type="presParOf" srcId="{31C82EFE-B2D8-4030-A8DF-9979418325F0}" destId="{49C58CA5-81AC-4503-9244-F26E236DD39A}" srcOrd="0" destOrd="0" presId="urn:microsoft.com/office/officeart/2005/8/layout/vList6"/>
    <dgm:cxn modelId="{536C89E3-2D3C-485F-97AD-FB65E3657E17}" type="presParOf" srcId="{31C82EFE-B2D8-4030-A8DF-9979418325F0}" destId="{DE0D033D-6ADF-435C-9E7C-255318AAF87B}" srcOrd="1" destOrd="0" presId="urn:microsoft.com/office/officeart/2005/8/layout/vList6"/>
    <dgm:cxn modelId="{FB693D36-7B0D-4FC6-B25D-5CCE1D875B02}" type="presParOf" srcId="{904C14F4-B585-4210-B2BF-E454510AC889}" destId="{86242008-F6E2-47AE-9B44-97E08EEA3895}" srcOrd="3" destOrd="0" presId="urn:microsoft.com/office/officeart/2005/8/layout/vList6"/>
    <dgm:cxn modelId="{CC4D9AF0-7AAE-4958-8FDE-4D64072B2408}" type="presParOf" srcId="{904C14F4-B585-4210-B2BF-E454510AC889}" destId="{4A819D71-6EEC-4830-A4CA-5E6CC7B8D536}" srcOrd="4" destOrd="0" presId="urn:microsoft.com/office/officeart/2005/8/layout/vList6"/>
    <dgm:cxn modelId="{39F90A68-D1BB-4813-8BA2-B4F9BF820790}" type="presParOf" srcId="{4A819D71-6EEC-4830-A4CA-5E6CC7B8D536}" destId="{9C278E08-CAD6-4F5D-A3F0-30299B8DEC4F}" srcOrd="0" destOrd="0" presId="urn:microsoft.com/office/officeart/2005/8/layout/vList6"/>
    <dgm:cxn modelId="{F3F41A9E-F4AA-49B7-82D3-57224BD3CE0F}" type="presParOf" srcId="{4A819D71-6EEC-4830-A4CA-5E6CC7B8D536}" destId="{DE4A4339-A06A-4B51-A963-92757F68A3FF}" srcOrd="1" destOrd="0" presId="urn:microsoft.com/office/officeart/2005/8/layout/vList6"/>
    <dgm:cxn modelId="{97426CF4-401A-429F-88E0-8C84452AC79B}" type="presParOf" srcId="{904C14F4-B585-4210-B2BF-E454510AC889}" destId="{C422F131-E43F-4DC1-BF78-8689BFECD347}" srcOrd="5" destOrd="0" presId="urn:microsoft.com/office/officeart/2005/8/layout/vList6"/>
    <dgm:cxn modelId="{3A1D4457-68C8-47B3-9E63-E38DAA3C5D83}" type="presParOf" srcId="{904C14F4-B585-4210-B2BF-E454510AC889}" destId="{085942BC-C26B-4704-8885-C0189E6CAA68}" srcOrd="6" destOrd="0" presId="urn:microsoft.com/office/officeart/2005/8/layout/vList6"/>
    <dgm:cxn modelId="{61EAFE64-4908-4A13-B70A-27C6869DDBBE}" type="presParOf" srcId="{085942BC-C26B-4704-8885-C0189E6CAA68}" destId="{6C6E725C-AF57-46C7-9512-64763F826D60}" srcOrd="0" destOrd="0" presId="urn:microsoft.com/office/officeart/2005/8/layout/vList6"/>
    <dgm:cxn modelId="{53F33BF4-CF0C-4749-96E2-6DBDCF68EA39}" type="presParOf" srcId="{085942BC-C26B-4704-8885-C0189E6CAA68}" destId="{8FC18E7C-EEDF-4343-B363-F1857CADD71D}" srcOrd="1" destOrd="0" presId="urn:microsoft.com/office/officeart/2005/8/layout/vList6"/>
    <dgm:cxn modelId="{60EED338-C7A9-4176-A711-6215239C9140}" type="presParOf" srcId="{904C14F4-B585-4210-B2BF-E454510AC889}" destId="{0E76EA4C-3D1E-4D01-8198-BC63A11F8DC7}" srcOrd="7" destOrd="0" presId="urn:microsoft.com/office/officeart/2005/8/layout/vList6"/>
    <dgm:cxn modelId="{5D915A36-8540-4AD3-B4B8-3A078B531FD7}" type="presParOf" srcId="{904C14F4-B585-4210-B2BF-E454510AC889}" destId="{2088D41F-22A2-45EF-9451-9D583DE050BA}" srcOrd="8" destOrd="0" presId="urn:microsoft.com/office/officeart/2005/8/layout/vList6"/>
    <dgm:cxn modelId="{A87878B2-22F8-414D-8E34-7DC4E877B0F8}" type="presParOf" srcId="{2088D41F-22A2-45EF-9451-9D583DE050BA}" destId="{41A38D27-AF44-4441-8E7F-47838E31D6E0}" srcOrd="0" destOrd="0" presId="urn:microsoft.com/office/officeart/2005/8/layout/vList6"/>
    <dgm:cxn modelId="{A236D11E-F2D3-4EB2-A72D-105AE8305D7D}" type="presParOf" srcId="{2088D41F-22A2-45EF-9451-9D583DE050BA}" destId="{636E05C0-FB35-4D41-83CD-9B9592AD939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640DD4-4439-4416-9113-ED0271289F5E}">
      <dsp:nvSpPr>
        <dsp:cNvPr id="0" name=""/>
        <dsp:cNvSpPr/>
      </dsp:nvSpPr>
      <dsp:spPr>
        <a:xfrm>
          <a:off x="2890520" y="0"/>
          <a:ext cx="4335780" cy="8186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4000" kern="1200" dirty="0" smtClean="0"/>
            <a:t> </a:t>
          </a:r>
          <a:endParaRPr lang="el-GR" sz="4000" kern="1200" dirty="0"/>
        </a:p>
      </dsp:txBody>
      <dsp:txXfrm>
        <a:off x="2890520" y="102334"/>
        <a:ext cx="4028780" cy="614001"/>
      </dsp:txXfrm>
    </dsp:sp>
    <dsp:sp modelId="{40197B6A-3890-4176-A747-2DC92529B4DF}">
      <dsp:nvSpPr>
        <dsp:cNvPr id="0" name=""/>
        <dsp:cNvSpPr/>
      </dsp:nvSpPr>
      <dsp:spPr>
        <a:xfrm>
          <a:off x="0" y="1512"/>
          <a:ext cx="2890520" cy="8186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Διαβάζω την Συνταγή</a:t>
          </a:r>
          <a:endParaRPr lang="el-GR" sz="2300" kern="1200" dirty="0"/>
        </a:p>
      </dsp:txBody>
      <dsp:txXfrm>
        <a:off x="39964" y="41476"/>
        <a:ext cx="2810592" cy="738740"/>
      </dsp:txXfrm>
    </dsp:sp>
    <dsp:sp modelId="{DE0D033D-6ADF-435C-9E7C-255318AAF87B}">
      <dsp:nvSpPr>
        <dsp:cNvPr id="0" name=""/>
        <dsp:cNvSpPr/>
      </dsp:nvSpPr>
      <dsp:spPr>
        <a:xfrm>
          <a:off x="2890520" y="902047"/>
          <a:ext cx="4335780" cy="8186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ΔΗΜΙΟΥΡΓΩ Σύνολα</a:t>
          </a:r>
          <a:endParaRPr lang="el-GR" sz="1900" kern="1200" dirty="0"/>
        </a:p>
      </dsp:txBody>
      <dsp:txXfrm>
        <a:off x="2890520" y="1004381"/>
        <a:ext cx="4028780" cy="614001"/>
      </dsp:txXfrm>
    </dsp:sp>
    <dsp:sp modelId="{49C58CA5-81AC-4503-9244-F26E236DD39A}">
      <dsp:nvSpPr>
        <dsp:cNvPr id="0" name=""/>
        <dsp:cNvSpPr/>
      </dsp:nvSpPr>
      <dsp:spPr>
        <a:xfrm>
          <a:off x="0" y="902047"/>
          <a:ext cx="2890520" cy="8186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Ταξινομώ τα </a:t>
          </a:r>
          <a:r>
            <a:rPr lang="el-GR" sz="2300" kern="1200" dirty="0" smtClean="0"/>
            <a:t>υλικά</a:t>
          </a:r>
          <a:endParaRPr lang="el-GR" sz="2300" kern="1200" dirty="0"/>
        </a:p>
      </dsp:txBody>
      <dsp:txXfrm>
        <a:off x="39964" y="942011"/>
        <a:ext cx="2810592" cy="738740"/>
      </dsp:txXfrm>
    </dsp:sp>
    <dsp:sp modelId="{DE4A4339-A06A-4B51-A963-92757F68A3FF}">
      <dsp:nvSpPr>
        <dsp:cNvPr id="0" name=""/>
        <dsp:cNvSpPr/>
      </dsp:nvSpPr>
      <dsp:spPr>
        <a:xfrm>
          <a:off x="2890520" y="1802582"/>
          <a:ext cx="4335780" cy="8186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/>
            <a:t> </a:t>
          </a:r>
          <a:r>
            <a:rPr lang="el-GR" sz="1900" kern="1200" dirty="0" smtClean="0"/>
            <a:t>Ακολουθίες </a:t>
          </a:r>
          <a:r>
            <a:rPr lang="el-GR" sz="2000" kern="1200" dirty="0" smtClean="0"/>
            <a:t>Σειρές</a:t>
          </a:r>
          <a:endParaRPr lang="el-GR" sz="2000" kern="1200" dirty="0"/>
        </a:p>
      </dsp:txBody>
      <dsp:txXfrm>
        <a:off x="2890520" y="1904916"/>
        <a:ext cx="4028780" cy="614001"/>
      </dsp:txXfrm>
    </dsp:sp>
    <dsp:sp modelId="{9C278E08-CAD6-4F5D-A3F0-30299B8DEC4F}">
      <dsp:nvSpPr>
        <dsp:cNvPr id="0" name=""/>
        <dsp:cNvSpPr/>
      </dsp:nvSpPr>
      <dsp:spPr>
        <a:xfrm>
          <a:off x="0" y="1802582"/>
          <a:ext cx="2890520" cy="8186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Τοποθετώ</a:t>
          </a:r>
          <a:endParaRPr lang="el-GR" sz="2300" kern="1200" dirty="0"/>
        </a:p>
      </dsp:txBody>
      <dsp:txXfrm>
        <a:off x="39964" y="1842546"/>
        <a:ext cx="2810592" cy="738740"/>
      </dsp:txXfrm>
    </dsp:sp>
    <dsp:sp modelId="{8FC18E7C-EEDF-4343-B363-F1857CADD71D}">
      <dsp:nvSpPr>
        <dsp:cNvPr id="0" name=""/>
        <dsp:cNvSpPr/>
      </dsp:nvSpPr>
      <dsp:spPr>
        <a:xfrm>
          <a:off x="2890520" y="2703117"/>
          <a:ext cx="4335780" cy="8186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Διακριτά</a:t>
          </a: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Συνεχή</a:t>
          </a:r>
          <a:endParaRPr lang="el-GR" sz="2000" kern="1200" dirty="0"/>
        </a:p>
      </dsp:txBody>
      <dsp:txXfrm>
        <a:off x="2890520" y="2805451"/>
        <a:ext cx="4028780" cy="614001"/>
      </dsp:txXfrm>
    </dsp:sp>
    <dsp:sp modelId="{6C6E725C-AF57-46C7-9512-64763F826D60}">
      <dsp:nvSpPr>
        <dsp:cNvPr id="0" name=""/>
        <dsp:cNvSpPr/>
      </dsp:nvSpPr>
      <dsp:spPr>
        <a:xfrm>
          <a:off x="0" y="2703117"/>
          <a:ext cx="2890520" cy="8186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Απαριθμώ</a:t>
          </a:r>
          <a:endParaRPr lang="el-GR" sz="2300" kern="1200" dirty="0"/>
        </a:p>
      </dsp:txBody>
      <dsp:txXfrm>
        <a:off x="39964" y="2743081"/>
        <a:ext cx="2810592" cy="738740"/>
      </dsp:txXfrm>
    </dsp:sp>
    <dsp:sp modelId="{636E05C0-FB35-4D41-83CD-9B9592AD939D}">
      <dsp:nvSpPr>
        <dsp:cNvPr id="0" name=""/>
        <dsp:cNvSpPr/>
      </dsp:nvSpPr>
      <dsp:spPr>
        <a:xfrm>
          <a:off x="2890520" y="3603652"/>
          <a:ext cx="4335780" cy="8186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/>
            <a:t>Θερμίδες ‘</a:t>
          </a:r>
          <a:r>
            <a:rPr lang="el-GR" sz="2400" kern="1200" dirty="0" err="1" smtClean="0"/>
            <a:t>Ογκος</a:t>
          </a:r>
          <a:r>
            <a:rPr lang="el-GR" sz="2400" kern="1200" dirty="0" smtClean="0"/>
            <a:t> Κόστος</a:t>
          </a:r>
          <a:endParaRPr lang="el-GR" sz="2400" kern="1200" dirty="0"/>
        </a:p>
      </dsp:txBody>
      <dsp:txXfrm>
        <a:off x="2890520" y="3705986"/>
        <a:ext cx="4028780" cy="614001"/>
      </dsp:txXfrm>
    </dsp:sp>
    <dsp:sp modelId="{41A38D27-AF44-4441-8E7F-47838E31D6E0}">
      <dsp:nvSpPr>
        <dsp:cNvPr id="0" name=""/>
        <dsp:cNvSpPr/>
      </dsp:nvSpPr>
      <dsp:spPr>
        <a:xfrm>
          <a:off x="0" y="3603652"/>
          <a:ext cx="2890520" cy="8186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Πράξεις ( +, -, *) Υπολογίζω </a:t>
          </a:r>
          <a:endParaRPr lang="el-GR" sz="2300" kern="1200" dirty="0"/>
        </a:p>
      </dsp:txBody>
      <dsp:txXfrm>
        <a:off x="39964" y="3643616"/>
        <a:ext cx="2810592" cy="738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12/3/2016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Μαθηματικα</a:t>
            </a:r>
            <a:r>
              <a:rPr lang="el-GR" dirty="0" smtClean="0"/>
              <a:t> στην </a:t>
            </a:r>
            <a:r>
              <a:rPr lang="el-GR" dirty="0" err="1" smtClean="0"/>
              <a:t>κουζινα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μαρια</a:t>
            </a:r>
            <a:r>
              <a:rPr lang="el-GR" dirty="0" smtClean="0"/>
              <a:t> – </a:t>
            </a:r>
            <a:r>
              <a:rPr lang="el-GR" dirty="0" err="1" smtClean="0"/>
              <a:t>ελευθερια</a:t>
            </a:r>
            <a:r>
              <a:rPr lang="el-GR" dirty="0" smtClean="0"/>
              <a:t> </a:t>
            </a:r>
            <a:r>
              <a:rPr lang="el-GR" dirty="0" err="1" smtClean="0"/>
              <a:t>στρογγυλη</a:t>
            </a:r>
            <a:r>
              <a:rPr lang="el-GR" dirty="0" smtClean="0"/>
              <a:t>, </a:t>
            </a:r>
            <a:r>
              <a:rPr lang="en-US" dirty="0" smtClean="0"/>
              <a:t>MSc</a:t>
            </a:r>
            <a:endParaRPr lang="el-GR" dirty="0"/>
          </a:p>
        </p:txBody>
      </p:sp>
      <p:pic>
        <p:nvPicPr>
          <p:cNvPr id="4" name="Εικόνα 3" descr="Αποτέλεσμα εικόνας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63" b="100000" l="1455" r="100000">
                        <a14:foregroundMark x1="21818" y1="24148" x2="21818" y2="24148"/>
                        <a14:foregroundMark x1="20091" y1="50036" x2="19273" y2="51632"/>
                        <a14:foregroundMark x1="36545" y1="44162" x2="36545" y2="44162"/>
                        <a14:foregroundMark x1="52091" y1="28789" x2="52091" y2="28789"/>
                        <a14:foregroundMark x1="48818" y1="32632" x2="48818" y2="32632"/>
                        <a14:foregroundMark x1="40545" y1="48078" x2="40545" y2="48078"/>
                        <a14:foregroundMark x1="57818" y1="50979" x2="57818" y2="50979"/>
                        <a14:foregroundMark x1="57364" y1="65482" x2="57364" y2="65482"/>
                        <a14:foregroundMark x1="72545" y1="37273" x2="72545" y2="37273"/>
                      </a14:backgroundRemoval>
                    </a14:imgEffect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0194">
            <a:off x="-90151" y="2240685"/>
            <a:ext cx="5500557" cy="3721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04776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40347" y="2437326"/>
            <a:ext cx="10394707" cy="3193487"/>
          </a:xfrm>
        </p:spPr>
        <p:txBody>
          <a:bodyPr>
            <a:normAutofit/>
          </a:bodyPr>
          <a:lstStyle/>
          <a:p>
            <a:r>
              <a:rPr lang="el-GR" sz="4800" dirty="0" smtClean="0">
                <a:solidFill>
                  <a:schemeClr val="bg2">
                    <a:lumMod val="50000"/>
                  </a:schemeClr>
                </a:solidFill>
              </a:rPr>
              <a:t>ΣΑΣ ΕΥΧΑΡΙΣΤΩ ΠΟΛΥ ΓΙΑ ΤΟΝ ΧΡΟΝΟ ΣΑΣ</a:t>
            </a:r>
            <a:r>
              <a:rPr lang="el-GR" sz="4800" dirty="0" smtClean="0"/>
              <a:t>!</a:t>
            </a:r>
            <a:endParaRPr lang="el-GR" sz="4800" dirty="0"/>
          </a:p>
        </p:txBody>
      </p:sp>
      <p:pic>
        <p:nvPicPr>
          <p:cNvPr id="6" name="Εικόνα 5" descr="C:\Users\user\Desktop\LOGOS\LOGO.pn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48" b="100000" l="455" r="100000">
                        <a14:foregroundMark x1="58864" y1="84394" x2="58864" y2="84394"/>
                        <a14:foregroundMark x1="27273" y1="68378" x2="27273" y2="68378"/>
                        <a14:foregroundMark x1="33864" y1="58111" x2="33864" y2="58111"/>
                        <a14:foregroundMark x1="24545" y1="58932" x2="24545" y2="58932"/>
                        <a14:foregroundMark x1="16136" y1="58111" x2="16136" y2="58111"/>
                        <a14:foregroundMark x1="14318" y1="63860" x2="14318" y2="63860"/>
                        <a14:foregroundMark x1="7273" y1="52567" x2="7273" y2="52567"/>
                        <a14:foregroundMark x1="14773" y1="44764" x2="14773" y2="44764"/>
                        <a14:foregroundMark x1="4545" y1="40452" x2="4545" y2="40452"/>
                        <a14:foregroundMark x1="16136" y1="34702" x2="16136" y2="34702"/>
                        <a14:foregroundMark x1="9773" y1="32238" x2="9773" y2="32238"/>
                        <a14:foregroundMark x1="15682" y1="23203" x2="16364" y2="22793"/>
                        <a14:foregroundMark x1="20227" y1="14784" x2="21136" y2="14784"/>
                        <a14:foregroundMark x1="27045" y1="17043" x2="27045" y2="17043"/>
                        <a14:foregroundMark x1="32045" y1="10472" x2="32045" y2="10472"/>
                        <a14:foregroundMark x1="38182" y1="34292" x2="38182" y2="34292"/>
                        <a14:foregroundMark x1="28182" y1="37782" x2="28182" y2="37782"/>
                        <a14:foregroundMark x1="21818" y1="41478" x2="21818" y2="41478"/>
                        <a14:foregroundMark x1="39773" y1="36961" x2="39773" y2="36961"/>
                        <a14:foregroundMark x1="35000" y1="43121" x2="35000" y2="43121"/>
                        <a14:foregroundMark x1="41591" y1="47844" x2="41591" y2="47844"/>
                        <a14:foregroundMark x1="44091" y1="64271" x2="44091" y2="64271"/>
                        <a14:foregroundMark x1="40455" y1="55441" x2="40455" y2="55441"/>
                        <a14:foregroundMark x1="22955" y1="56468" x2="22955" y2="56468"/>
                        <a14:foregroundMark x1="32727" y1="71663" x2="32727" y2="71663"/>
                        <a14:foregroundMark x1="45227" y1="74538" x2="45227" y2="74538"/>
                        <a14:foregroundMark x1="68409" y1="42505" x2="68409" y2="42505"/>
                        <a14:foregroundMark x1="63864" y1="48255" x2="63864" y2="48255"/>
                        <a14:foregroundMark x1="59773" y1="42710" x2="59773" y2="42710"/>
                        <a14:foregroundMark x1="61591" y1="35524" x2="61591" y2="35524"/>
                        <a14:foregroundMark x1="56591" y1="29363" x2="56591" y2="29363"/>
                        <a14:foregroundMark x1="62045" y1="25257" x2="62045" y2="25257"/>
                        <a14:foregroundMark x1="77955" y1="17454" x2="77955" y2="17454"/>
                        <a14:foregroundMark x1="81818" y1="18686" x2="82727" y2="18891"/>
                        <a14:foregroundMark x1="75909" y1="10267" x2="75909" y2="10267"/>
                        <a14:foregroundMark x1="67500" y1="11910" x2="67500" y2="11910"/>
                        <a14:foregroundMark x1="60000" y1="6982" x2="60000" y2="6982"/>
                        <a14:foregroundMark x1="55227" y1="11499" x2="55227" y2="11499"/>
                        <a14:foregroundMark x1="62727" y1="16427" x2="62727" y2="16427"/>
                        <a14:foregroundMark x1="57500" y1="14990" x2="57500" y2="14990"/>
                        <a14:foregroundMark x1="53864" y1="17659" x2="55455" y2="18891"/>
                        <a14:foregroundMark x1="44318" y1="5749" x2="44318" y2="5749"/>
                        <a14:foregroundMark x1="43409" y1="13142" x2="43409" y2="13142"/>
                        <a14:foregroundMark x1="38864" y1="18070" x2="39773" y2="18070"/>
                        <a14:foregroundMark x1="46364" y1="25257" x2="46364" y2="25257"/>
                        <a14:foregroundMark x1="69545" y1="27721" x2="69545" y2="27721"/>
                        <a14:foregroundMark x1="82273" y1="29979" x2="82273" y2="29979"/>
                        <a14:foregroundMark x1="88864" y1="24846" x2="88864" y2="24846"/>
                        <a14:foregroundMark x1="90227" y1="31622" x2="90227" y2="31622"/>
                        <a14:foregroundMark x1="78182" y1="34908" x2="78182" y2="34908"/>
                        <a14:foregroundMark x1="93864" y1="37166" x2="93864" y2="37166"/>
                        <a14:foregroundMark x1="86818" y1="38809" x2="86818" y2="38809"/>
                        <a14:foregroundMark x1="95909" y1="41684" x2="95909" y2="41684"/>
                        <a14:foregroundMark x1="94318" y1="49281" x2="94318" y2="49281"/>
                        <a14:foregroundMark x1="89091" y1="63244" x2="89091" y2="63244"/>
                        <a14:foregroundMark x1="92500" y1="58316" x2="92500" y2="58316"/>
                        <a14:foregroundMark x1="84318" y1="56057" x2="85000" y2="56057"/>
                        <a14:foregroundMark x1="80682" y1="44969" x2="80682" y2="44969"/>
                        <a14:foregroundMark x1="88409" y1="47844" x2="88409" y2="47844"/>
                        <a14:foregroundMark x1="79318" y1="62012" x2="79318" y2="62012"/>
                        <a14:foregroundMark x1="72500" y1="56674" x2="72500" y2="56674"/>
                        <a14:foregroundMark x1="72500" y1="53799" x2="72500" y2="53799"/>
                        <a14:foregroundMark x1="66136" y1="63655" x2="66136" y2="63655"/>
                        <a14:foregroundMark x1="63636" y1="53388" x2="63636" y2="53388"/>
                        <a14:foregroundMark x1="58636" y1="53183" x2="58636" y2="53183"/>
                        <a14:foregroundMark x1="55227" y1="48255" x2="55227" y2="48255"/>
                        <a14:foregroundMark x1="53409" y1="65914" x2="53409" y2="65914"/>
                        <a14:foregroundMark x1="56136" y1="70637" x2="56136" y2="70637"/>
                        <a14:foregroundMark x1="50000" y1="34908" x2="50000" y2="34908"/>
                        <a14:foregroundMark x1="51136" y1="27721" x2="51136" y2="27721"/>
                        <a14:foregroundMark x1="51364" y1="22587" x2="51364" y2="225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55" y="321972"/>
            <a:ext cx="4510453" cy="4378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6260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Αποτέλεσμα εικόνα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165" y="809063"/>
            <a:ext cx="4342163" cy="32566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Αποτέλεσμα εικόνας για ΕΠΙΣΤΡΟΦΗ ΑΠΟ ΤΟ ΣΧΟΛΕΙ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85" y="523488"/>
            <a:ext cx="2136865" cy="21368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Αποτέλεσμα εικόνας για ΜΕΛΕΤΗ ΜΑΘΗΜΑΤΙΚΩ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43" y="2779810"/>
            <a:ext cx="3333750" cy="25717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Αποτέλεσμα εικόνας για ΜΕΛΕΤΗ ΜΑΘΗΜΑΤΙΚΩΝ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0777" b="1532"/>
          <a:stretch/>
        </p:blipFill>
        <p:spPr bwMode="auto">
          <a:xfrm>
            <a:off x="3823000" y="753708"/>
            <a:ext cx="2772133" cy="33119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3823000" y="4369158"/>
            <a:ext cx="10396882" cy="1151965"/>
          </a:xfrm>
        </p:spPr>
        <p:txBody>
          <a:bodyPr/>
          <a:lstStyle/>
          <a:p>
            <a:r>
              <a:rPr lang="el-GR" dirty="0" smtClean="0"/>
              <a:t>ΜΑΘΗΜΑΤΙΚΑ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5053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610" y="350949"/>
            <a:ext cx="10396882" cy="1151965"/>
          </a:xfrm>
        </p:spPr>
        <p:txBody>
          <a:bodyPr/>
          <a:lstStyle/>
          <a:p>
            <a:r>
              <a:rPr lang="el-GR" dirty="0" smtClean="0"/>
              <a:t>ΜΑΘΗΜΑΤΙΚΑ ΣΤΗΝ ΚΟΥΖΙΝΑ</a:t>
            </a:r>
            <a:endParaRPr lang="el-GR" dirty="0"/>
          </a:p>
        </p:txBody>
      </p:sp>
      <p:pic>
        <p:nvPicPr>
          <p:cNvPr id="1028" name="Picture 4" descr="Αποτέλεσμα εικόνας για κουζινα κ μαθηματικ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26" y="1649483"/>
            <a:ext cx="4596729" cy="30981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Αποτέλεσμα εικόνας για μαθηματικα στην κουζιν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36" name="Picture 12" descr="Αποτέλεσμα εικόνας για μαθηματικα στην κουζιν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279" y="1488184"/>
            <a:ext cx="2986870" cy="33691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074" name="Picture 2" descr="Αποτέλεσμα εικόνας για maths cooki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09" r="100000">
                        <a14:foregroundMark x1="88835" y1="17213" x2="88835" y2="69057"/>
                        <a14:foregroundMark x1="75728" y1="16598" x2="91019" y2="91598"/>
                        <a14:foregroundMark x1="77670" y1="94057" x2="96117" y2="10246"/>
                        <a14:foregroundMark x1="77184" y1="10861" x2="77184" y2="944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071615" y="2657856"/>
            <a:ext cx="1962913" cy="22290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01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Αποτέλεσμα εικόνα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2496" y="1695842"/>
            <a:ext cx="5318633" cy="3540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Τίτλος 1"/>
          <p:cNvSpPr>
            <a:spLocks noGrp="1"/>
          </p:cNvSpPr>
          <p:nvPr>
            <p:ph type="title"/>
          </p:nvPr>
        </p:nvSpPr>
        <p:spPr>
          <a:xfrm>
            <a:off x="539610" y="350949"/>
            <a:ext cx="10396882" cy="1151965"/>
          </a:xfrm>
        </p:spPr>
        <p:txBody>
          <a:bodyPr/>
          <a:lstStyle/>
          <a:p>
            <a:r>
              <a:rPr lang="el-GR" dirty="0" smtClean="0"/>
              <a:t>ΜΑΘΗΜΑΤΙΚΑ ΣΤΗΝ ΚΟΥΖΙΝΑ</a:t>
            </a:r>
            <a:endParaRPr lang="el-GR" dirty="0"/>
          </a:p>
        </p:txBody>
      </p:sp>
      <p:pic>
        <p:nvPicPr>
          <p:cNvPr id="1026" name="Picture 2" descr="Αποτέλεσμα εικόνας για synt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386" y="2325597"/>
            <a:ext cx="2533650" cy="18097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32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2" y="324968"/>
            <a:ext cx="10396882" cy="1151965"/>
          </a:xfrm>
        </p:spPr>
        <p:txBody>
          <a:bodyPr/>
          <a:lstStyle/>
          <a:p>
            <a:r>
              <a:rPr lang="el-GR" dirty="0" smtClean="0"/>
              <a:t>ΜΑΘΗΜΑΤΙΚΕΣ ΕΝΝΟΙΕΣ</a:t>
            </a:r>
            <a:endParaRPr lang="el-GR" dirty="0"/>
          </a:p>
        </p:txBody>
      </p:sp>
      <p:sp>
        <p:nvSpPr>
          <p:cNvPr id="4" name="AutoShape 2" descr="Αποτέλεσμα εικόνας για αντιμεταθετικ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Αποτέλεσμα εικόνας για αντιμεταθετική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6" descr="Αποτέλεσμα εικόνας για αντιμεταθετική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32" name="Picture 8" descr="Αποτέλεσμα εικόνας για αντιμεταθετική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2" y="1747708"/>
            <a:ext cx="5225602" cy="363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Αποτέλεσμα εικόνας για αντιμεταθετική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507" y="1886846"/>
            <a:ext cx="4768101" cy="335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671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038082" y="209282"/>
            <a:ext cx="10396882" cy="1151965"/>
          </a:xfrm>
        </p:spPr>
        <p:txBody>
          <a:bodyPr/>
          <a:lstStyle/>
          <a:p>
            <a:r>
              <a:rPr lang="el-GR" dirty="0" smtClean="0"/>
              <a:t>ΠΡΟΒΛΗΜΑΤΑ </a:t>
            </a:r>
            <a:endParaRPr lang="el-GR" dirty="0"/>
          </a:p>
        </p:txBody>
      </p:sp>
      <p:sp>
        <p:nvSpPr>
          <p:cNvPr id="4" name="AutoShape 2" descr="Αποτέλεσμα εικόνας για προβλημα MAUHMATIKW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Αποτέλεσμα εικόνας για προβλημα MAUHMATIKW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2054" name="Picture 6" descr="Αποτέλεσμα εικόνας για προβλημα MAUHMATIKW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803" y="1351870"/>
            <a:ext cx="6232346" cy="403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Επεξήγηση με σύννεφο 5"/>
          <p:cNvSpPr/>
          <p:nvPr/>
        </p:nvSpPr>
        <p:spPr>
          <a:xfrm>
            <a:off x="155575" y="1361247"/>
            <a:ext cx="3849755" cy="2021983"/>
          </a:xfrm>
          <a:prstGeom prst="cloudCallout">
            <a:avLst>
              <a:gd name="adj1" fmla="val 46993"/>
              <a:gd name="adj2" fmla="val 707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Για να φτιάξουμε μια καρυδόπιτα χρειαζόμαστε 12 αυγά και 8 κούπες ζάχαρη  έχουμε μόνο 9 αυγά πόσο ζάχαρη πρέπει να βάλουμε?</a:t>
            </a:r>
            <a:endParaRPr lang="el-G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1685" y="3953814"/>
            <a:ext cx="164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12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2691685" y="4062407"/>
            <a:ext cx="476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__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2749640" y="4399473"/>
            <a:ext cx="360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8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3096342" y="4143113"/>
            <a:ext cx="315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39172" y="3997296"/>
            <a:ext cx="386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9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3410196" y="4062407"/>
            <a:ext cx="593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__</a:t>
            </a:r>
            <a:endParaRPr lang="el-GR" dirty="0"/>
          </a:p>
        </p:txBody>
      </p:sp>
      <p:sp>
        <p:nvSpPr>
          <p:cNvPr id="14" name="TextBox 13"/>
          <p:cNvSpPr txBox="1"/>
          <p:nvPr/>
        </p:nvSpPr>
        <p:spPr>
          <a:xfrm>
            <a:off x="3482707" y="4366628"/>
            <a:ext cx="487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058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42552" y="157532"/>
            <a:ext cx="10396882" cy="1151965"/>
          </a:xfrm>
        </p:spPr>
        <p:txBody>
          <a:bodyPr/>
          <a:lstStyle/>
          <a:p>
            <a:r>
              <a:rPr lang="el-GR" dirty="0" smtClean="0"/>
              <a:t>Η ΣΥΝΤΑΓΗ ΤΗΣ ΗΜΕΡΑΣ</a:t>
            </a:r>
            <a:endParaRPr lang="el-GR" dirty="0"/>
          </a:p>
        </p:txBody>
      </p:sp>
      <p:sp>
        <p:nvSpPr>
          <p:cNvPr id="4" name="AutoShape 2" descr="Αποτέλεσμα εικόνας για FRUIT P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2052" name="Picture 4" descr="Αποτέλεσμα εικόνας για FRUIT PANC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" b="12743"/>
          <a:stretch/>
        </p:blipFill>
        <p:spPr bwMode="auto">
          <a:xfrm>
            <a:off x="6619743" y="1619922"/>
            <a:ext cx="4713666" cy="3459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772813" y="5122527"/>
            <a:ext cx="4159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ΙΣΟΔΥΝΑΜΑ ΚΛΑΣΜΑΤΑ</a:t>
            </a:r>
            <a:endParaRPr lang="el-GR" sz="2000" dirty="0"/>
          </a:p>
        </p:txBody>
      </p:sp>
      <p:sp>
        <p:nvSpPr>
          <p:cNvPr id="6" name="AutoShape 6" descr="Αποτέλεσμα εικόνας για PIZZA KLASM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2056" name="Picture 8" descr="Αποτέλεσμα εικόνας για PIZZA KLAS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814512"/>
            <a:ext cx="6206586" cy="3069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84101" y="4894417"/>
            <a:ext cx="3271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ΟΡΙΣΜΟΣ ΚΛΑΣΜΑΤΟΣ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41963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672589" y="0"/>
            <a:ext cx="10394707" cy="1087319"/>
          </a:xfrm>
        </p:spPr>
        <p:txBody>
          <a:bodyPr/>
          <a:lstStyle/>
          <a:p>
            <a:r>
              <a:rPr lang="el-GR" dirty="0" smtClean="0"/>
              <a:t>Στην </a:t>
            </a:r>
            <a:r>
              <a:rPr lang="el-GR" dirty="0" err="1" smtClean="0"/>
              <a:t>κουζινα</a:t>
            </a:r>
            <a:r>
              <a:rPr lang="el-GR" dirty="0" smtClean="0"/>
              <a:t>… </a:t>
            </a:r>
            <a:endParaRPr lang="el-GR" dirty="0"/>
          </a:p>
        </p:txBody>
      </p:sp>
      <p:graphicFrame>
        <p:nvGraphicFramePr>
          <p:cNvPr id="4" name="3 - Διάγραμμα"/>
          <p:cNvGraphicFramePr/>
          <p:nvPr>
            <p:extLst>
              <p:ext uri="{D42A27DB-BD31-4B8C-83A1-F6EECF244321}">
                <p14:modId xmlns:p14="http://schemas.microsoft.com/office/powerpoint/2010/main" val="1277808709"/>
              </p:ext>
            </p:extLst>
          </p:nvPr>
        </p:nvGraphicFramePr>
        <p:xfrm>
          <a:off x="2603500" y="1104900"/>
          <a:ext cx="7226300" cy="4423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Αποτέλεσμα εικόνας για σκουφος μαγειρα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1000" y1="31125" x2="20500" y2="50125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5900" y="1917700"/>
            <a:ext cx="1905000" cy="1905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99290" y="3979572"/>
            <a:ext cx="1970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ΠΑΝΕΛΛΗΝΙΕΣ 2016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0762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197B6A-3890-4176-A747-2DC92529B4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0197B6A-3890-4176-A747-2DC92529B4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0197B6A-3890-4176-A747-2DC92529B4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640DD4-4439-4416-9113-ED0271289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AC640DD4-4439-4416-9113-ED0271289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AC640DD4-4439-4416-9113-ED0271289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C58CA5-81AC-4503-9244-F26E236DD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49C58CA5-81AC-4503-9244-F26E236DD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49C58CA5-81AC-4503-9244-F26E236DD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0D033D-6ADF-435C-9E7C-255318AAF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DE0D033D-6ADF-435C-9E7C-255318AAF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DE0D033D-6ADF-435C-9E7C-255318AAF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278E08-CAD6-4F5D-A3F0-30299B8DEC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9C278E08-CAD6-4F5D-A3F0-30299B8DEC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9C278E08-CAD6-4F5D-A3F0-30299B8DEC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4A4339-A06A-4B51-A963-92757F68A3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DE4A4339-A06A-4B51-A963-92757F68A3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DE4A4339-A06A-4B51-A963-92757F68A3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6E725C-AF57-46C7-9512-64763F826D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6C6E725C-AF57-46C7-9512-64763F826D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C6E725C-AF57-46C7-9512-64763F826D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C18E7C-EEDF-4343-B363-F1857CADD7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8FC18E7C-EEDF-4343-B363-F1857CADD7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8FC18E7C-EEDF-4343-B363-F1857CADD7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A38D27-AF44-4441-8E7F-47838E31D6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1A38D27-AF44-4441-8E7F-47838E31D6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1A38D27-AF44-4441-8E7F-47838E31D6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6E05C0-FB35-4D41-83CD-9B9592AD9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636E05C0-FB35-4D41-83CD-9B9592AD9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636E05C0-FB35-4D41-83CD-9B9592AD9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48696" y="0"/>
            <a:ext cx="10394707" cy="1110329"/>
          </a:xfrm>
        </p:spPr>
        <p:txBody>
          <a:bodyPr/>
          <a:lstStyle/>
          <a:p>
            <a:r>
              <a:rPr lang="el-GR" dirty="0" smtClean="0"/>
              <a:t>ΤΟ ΠΑΙΔΙ ΘΑΥΜΑ</a:t>
            </a:r>
            <a:endParaRPr lang="el-GR" dirty="0"/>
          </a:p>
        </p:txBody>
      </p:sp>
      <p:pic>
        <p:nvPicPr>
          <p:cNvPr id="4" name="Picture 4" descr="Αποτέλεσμα εικόνα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41" y="1219455"/>
            <a:ext cx="7400925" cy="416242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160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Κύρια εκδήλωση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TM04033927[[fn=Κύρια εκδήλωση]]</Template>
  <TotalTime>80</TotalTime>
  <Words>98</Words>
  <Application>Microsoft Office PowerPoint</Application>
  <PresentationFormat>Ευρεία οθόνη</PresentationFormat>
  <Paragraphs>33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3" baseType="lpstr">
      <vt:lpstr>Arial</vt:lpstr>
      <vt:lpstr>Impact</vt:lpstr>
      <vt:lpstr>Κύρια εκδήλωση</vt:lpstr>
      <vt:lpstr>Μαθηματικα στην κουζινα</vt:lpstr>
      <vt:lpstr>ΜΑΘΗΜΑΤΙΚΑ</vt:lpstr>
      <vt:lpstr>ΜΑΘΗΜΑΤΙΚΑ ΣΤΗΝ ΚΟΥΖΙΝΑ</vt:lpstr>
      <vt:lpstr>ΜΑΘΗΜΑΤΙΚΑ ΣΤΗΝ ΚΟΥΖΙΝΑ</vt:lpstr>
      <vt:lpstr>ΜΑΘΗΜΑΤΙΚΕΣ ΕΝΝΟΙΕΣ</vt:lpstr>
      <vt:lpstr>ΠΡΟΒΛΗΜΑΤΑ </vt:lpstr>
      <vt:lpstr>Η ΣΥΝΤΑΓΗ ΤΗΣ ΗΜΕΡΑΣ</vt:lpstr>
      <vt:lpstr>Στην κουζινα… </vt:lpstr>
      <vt:lpstr>ΤΟ ΠΑΙΔΙ ΘΑΥΜΑ</vt:lpstr>
      <vt:lpstr>ΣΑΣ ΕΥΧΑΡΙΣΤΩ ΠΟΛΥ ΓΙΑ ΤΟΝ ΧΡΟΝΟ ΣΑΣ!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Μαθηματικα στην κουζινα</dc:title>
  <dc:creator>user</dc:creator>
  <cp:lastModifiedBy>user</cp:lastModifiedBy>
  <cp:revision>17</cp:revision>
  <dcterms:created xsi:type="dcterms:W3CDTF">2016-12-02T23:24:13Z</dcterms:created>
  <dcterms:modified xsi:type="dcterms:W3CDTF">2016-12-03T09:44:12Z</dcterms:modified>
</cp:coreProperties>
</file>